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</p:sldIdLst>
  <p:sldSz cx="9144000" cy="5143500" type="screen16x9"/>
  <p:notesSz cx="6858000" cy="9144000"/>
  <p:embeddedFontLst>
    <p:embeddedFont>
      <p:font typeface="Shippori Antique" panose="020B0604020202020204" charset="-128"/>
      <p:regular r:id="rId24"/>
    </p:embeddedFont>
    <p:embeddedFont>
      <p:font typeface="Alata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O+1TzltDRTAvDCbn6RBfoL4PL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418" y="230"/>
      </p:cViewPr>
      <p:guideLst>
        <p:guide orient="horz" pos="5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://bit.ly/2TyoMsr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hyperlink" Target="https://bit.ly/3A1uf1Q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4"/>
          <p:cNvGrpSpPr/>
          <p:nvPr/>
        </p:nvGrpSpPr>
        <p:grpSpPr>
          <a:xfrm>
            <a:off x="-3994875" y="-2996101"/>
            <a:ext cx="17728198" cy="11730676"/>
            <a:chOff x="-3994875" y="-2996101"/>
            <a:chExt cx="17728198" cy="11730676"/>
          </a:xfrm>
        </p:grpSpPr>
        <p:pic>
          <p:nvPicPr>
            <p:cNvPr id="11" name="Google Shape;11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011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758669">
              <a:off x="264629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38224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4"/>
            <p:cNvPicPr preferRelativeResize="0"/>
            <p:nvPr/>
          </p:nvPicPr>
          <p:blipFill rotWithShape="1">
            <a:blip r:embed="rId6">
              <a:alphaModFix/>
            </a:blip>
            <a:srcRect l="9000" t="6569" r="3693" b="6983"/>
            <a:stretch/>
          </p:blipFill>
          <p:spPr>
            <a:xfrm rot="561360">
              <a:off x="1362775" y="1489875"/>
              <a:ext cx="10410425" cy="584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9948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4"/>
            <p:cNvPicPr preferRelativeResize="0"/>
            <p:nvPr/>
          </p:nvPicPr>
          <p:blipFill rotWithShape="1">
            <a:blip r:embed="rId7">
              <a:alphaModFix amt="50000"/>
            </a:blip>
            <a:srcRect/>
            <a:stretch/>
          </p:blipFill>
          <p:spPr>
            <a:xfrm rot="10800000">
              <a:off x="-1271649" y="-29961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1392836">
              <a:off x="-2955252" y="-1254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4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/>
          </p:blipFill>
          <p:spPr>
            <a:xfrm flipH="1">
              <a:off x="4501173" y="-431325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4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/>
          </p:blipFill>
          <p:spPr>
            <a:xfrm rot="10800000" flipH="1">
              <a:off x="-305525" y="2190299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4"/>
          <p:cNvSpPr txBox="1">
            <a:spLocks noGrp="1"/>
          </p:cNvSpPr>
          <p:nvPr>
            <p:ph type="ctrTitle"/>
          </p:nvPr>
        </p:nvSpPr>
        <p:spPr>
          <a:xfrm>
            <a:off x="1219713" y="1522650"/>
            <a:ext cx="6704700" cy="16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subTitle" idx="1"/>
          </p:nvPr>
        </p:nvSpPr>
        <p:spPr>
          <a:xfrm>
            <a:off x="1219588" y="3211350"/>
            <a:ext cx="67047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33"/>
          <p:cNvSpPr txBox="1">
            <a:spLocks noGrp="1"/>
          </p:cNvSpPr>
          <p:nvPr>
            <p:ph type="title"/>
          </p:nvPr>
        </p:nvSpPr>
        <p:spPr>
          <a:xfrm>
            <a:off x="1813125" y="4011375"/>
            <a:ext cx="5517900" cy="59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34"/>
          <p:cNvGrpSpPr/>
          <p:nvPr/>
        </p:nvGrpSpPr>
        <p:grpSpPr>
          <a:xfrm>
            <a:off x="-6952798" y="-3543160"/>
            <a:ext cx="20686121" cy="12277735"/>
            <a:chOff x="-6952798" y="-3543160"/>
            <a:chExt cx="20686121" cy="12277735"/>
          </a:xfrm>
        </p:grpSpPr>
        <p:pic>
          <p:nvPicPr>
            <p:cNvPr id="121" name="Google Shape;121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3994875" y="2387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58669" flipH="1">
              <a:off x="-1578713" y="1223225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-3898826" y="176211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34"/>
            <p:cNvPicPr preferRelativeResize="0"/>
            <p:nvPr/>
          </p:nvPicPr>
          <p:blipFill rotWithShape="1">
            <a:blip r:embed="rId6">
              <a:alphaModFix/>
            </a:blip>
            <a:srcRect l="9000" t="6569" r="3693" b="6983"/>
            <a:stretch/>
          </p:blipFill>
          <p:spPr>
            <a:xfrm rot="-561360" flipH="1">
              <a:off x="-6478201" y="418809"/>
              <a:ext cx="12163378" cy="6834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4501175" y="-25399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34"/>
            <p:cNvPicPr preferRelativeResize="0"/>
            <p:nvPr/>
          </p:nvPicPr>
          <p:blipFill rotWithShape="1">
            <a:blip r:embed="rId7">
              <a:alphaModFix amt="50000"/>
            </a:blip>
            <a:srcRect/>
            <a:stretch/>
          </p:blipFill>
          <p:spPr>
            <a:xfrm rot="10800000" flipH="1">
              <a:off x="3397373" y="-265755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392836" flipH="1">
              <a:off x="3583399" y="-213702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34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/>
          </p:blipFill>
          <p:spPr>
            <a:xfrm>
              <a:off x="-450776" y="-648550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34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/>
          </p:blipFill>
          <p:spPr>
            <a:xfrm rot="10800000">
              <a:off x="7406274" y="2004174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34"/>
          <p:cNvSpPr txBox="1">
            <a:spLocks noGrp="1"/>
          </p:cNvSpPr>
          <p:nvPr>
            <p:ph type="title" hasCustomPrompt="1"/>
          </p:nvPr>
        </p:nvSpPr>
        <p:spPr>
          <a:xfrm>
            <a:off x="2239350" y="1777500"/>
            <a:ext cx="46653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1" name="Google Shape;131;p34"/>
          <p:cNvSpPr txBox="1">
            <a:spLocks noGrp="1"/>
          </p:cNvSpPr>
          <p:nvPr>
            <p:ph type="subTitle" idx="1"/>
          </p:nvPr>
        </p:nvSpPr>
        <p:spPr>
          <a:xfrm>
            <a:off x="2239350" y="2921700"/>
            <a:ext cx="4665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6"/>
          <p:cNvGrpSpPr/>
          <p:nvPr/>
        </p:nvGrpSpPr>
        <p:grpSpPr>
          <a:xfrm>
            <a:off x="-5046997" y="-4134411"/>
            <a:ext cx="14347745" cy="11365511"/>
            <a:chOff x="-5046997" y="-4134411"/>
            <a:chExt cx="14347745" cy="11365511"/>
          </a:xfrm>
        </p:grpSpPr>
        <p:pic>
          <p:nvPicPr>
            <p:cNvPr id="136" name="Google Shape;136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557375" y="2146200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6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10800000">
              <a:off x="-1372426" y="-1050433"/>
              <a:ext cx="4739525" cy="346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6"/>
            <p:cNvPicPr preferRelativeResize="0"/>
            <p:nvPr/>
          </p:nvPicPr>
          <p:blipFill rotWithShape="1">
            <a:blip r:embed="rId5">
              <a:alphaModFix amt="35000"/>
            </a:blip>
            <a:srcRect l="63440" t="52899"/>
            <a:stretch/>
          </p:blipFill>
          <p:spPr>
            <a:xfrm rot="10800000">
              <a:off x="6078174" y="2318737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7647954" flipH="1">
              <a:off x="-4610051" y="-1891051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36"/>
          <p:cNvSpPr txBox="1">
            <a:spLocks noGrp="1"/>
          </p:cNvSpPr>
          <p:nvPr>
            <p:ph type="subTitle" idx="1"/>
          </p:nvPr>
        </p:nvSpPr>
        <p:spPr>
          <a:xfrm>
            <a:off x="4422290" y="2193450"/>
            <a:ext cx="3765000" cy="17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title"/>
          </p:nvPr>
        </p:nvSpPr>
        <p:spPr>
          <a:xfrm>
            <a:off x="4422290" y="1220850"/>
            <a:ext cx="3765000" cy="10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37"/>
          <p:cNvGrpSpPr/>
          <p:nvPr/>
        </p:nvGrpSpPr>
        <p:grpSpPr>
          <a:xfrm>
            <a:off x="-2474124" y="-3400002"/>
            <a:ext cx="14615898" cy="9097363"/>
            <a:chOff x="-2474124" y="-3400002"/>
            <a:chExt cx="14615898" cy="9097363"/>
          </a:xfrm>
        </p:grpSpPr>
        <p:pic>
          <p:nvPicPr>
            <p:cNvPr id="145" name="Google Shape;145;p37"/>
            <p:cNvPicPr preferRelativeResize="0"/>
            <p:nvPr/>
          </p:nvPicPr>
          <p:blipFill rotWithShape="1">
            <a:blip r:embed="rId3">
              <a:alphaModFix/>
            </a:blip>
            <a:srcRect l="9000" t="6569" r="3693" b="6983"/>
            <a:stretch/>
          </p:blipFill>
          <p:spPr>
            <a:xfrm rot="-6457812">
              <a:off x="4289783" y="-1129145"/>
              <a:ext cx="8090764" cy="4545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 flipH="1">
              <a:off x="5764676" y="-1383625"/>
              <a:ext cx="6377098" cy="351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37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flipH="1">
              <a:off x="-2474124" y="2956486"/>
              <a:ext cx="3752026" cy="2740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15100" y="4045222"/>
            <a:ext cx="30003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37"/>
          <p:cNvSpPr txBox="1">
            <a:spLocks noGrp="1"/>
          </p:cNvSpPr>
          <p:nvPr>
            <p:ph type="title"/>
          </p:nvPr>
        </p:nvSpPr>
        <p:spPr>
          <a:xfrm>
            <a:off x="715100" y="2945800"/>
            <a:ext cx="30003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7"/>
          <p:cNvSpPr>
            <a:spLocks noGrp="1"/>
          </p:cNvSpPr>
          <p:nvPr>
            <p:ph type="pic" idx="2"/>
          </p:nvPr>
        </p:nvSpPr>
        <p:spPr>
          <a:xfrm>
            <a:off x="715100" y="535000"/>
            <a:ext cx="3000300" cy="227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7"/>
          <p:cNvSpPr>
            <a:spLocks noGrp="1"/>
          </p:cNvSpPr>
          <p:nvPr>
            <p:ph type="pic" idx="3"/>
          </p:nvPr>
        </p:nvSpPr>
        <p:spPr>
          <a:xfrm>
            <a:off x="3853700" y="2945800"/>
            <a:ext cx="4575300" cy="16626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7"/>
          <p:cNvSpPr>
            <a:spLocks noGrp="1"/>
          </p:cNvSpPr>
          <p:nvPr>
            <p:ph type="pic" idx="4"/>
          </p:nvPr>
        </p:nvSpPr>
        <p:spPr>
          <a:xfrm>
            <a:off x="3853700" y="535000"/>
            <a:ext cx="4575300" cy="227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38"/>
          <p:cNvGrpSpPr/>
          <p:nvPr/>
        </p:nvGrpSpPr>
        <p:grpSpPr>
          <a:xfrm>
            <a:off x="-5506726" y="-3679419"/>
            <a:ext cx="18758124" cy="12939805"/>
            <a:chOff x="-5506726" y="-3679419"/>
            <a:chExt cx="18758124" cy="12939805"/>
          </a:xfrm>
        </p:grpSpPr>
        <p:pic>
          <p:nvPicPr>
            <p:cNvPr id="156" name="Google Shape;156;p38"/>
            <p:cNvPicPr preferRelativeResize="0"/>
            <p:nvPr/>
          </p:nvPicPr>
          <p:blipFill rotWithShape="1">
            <a:blip r:embed="rId3">
              <a:alphaModFix/>
            </a:blip>
            <a:srcRect l="9000" t="6569" r="3693" b="6983"/>
            <a:stretch/>
          </p:blipFill>
          <p:spPr>
            <a:xfrm rot="-9682437" flipH="1">
              <a:off x="4169111" y="-2751287"/>
              <a:ext cx="6401750" cy="359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-5506726" y="2467663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4019250" y="-261722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3" flipH="1">
              <a:off x="-3455348" y="159966"/>
              <a:ext cx="5832576" cy="44684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39"/>
          <p:cNvGrpSpPr/>
          <p:nvPr/>
        </p:nvGrpSpPr>
        <p:grpSpPr>
          <a:xfrm>
            <a:off x="-2567283" y="-2809245"/>
            <a:ext cx="12983331" cy="8928345"/>
            <a:chOff x="-2567283" y="-2809245"/>
            <a:chExt cx="12983331" cy="8928345"/>
          </a:xfrm>
        </p:grpSpPr>
        <p:pic>
          <p:nvPicPr>
            <p:cNvPr id="164" name="Google Shape;164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568526" flipH="1">
              <a:off x="-2207124" y="-1440220"/>
              <a:ext cx="5559928" cy="3062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39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-5400000" flipH="1">
              <a:off x="7173523" y="2399331"/>
              <a:ext cx="3747475" cy="2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9"/>
            <p:cNvPicPr preferRelativeResize="0"/>
            <p:nvPr/>
          </p:nvPicPr>
          <p:blipFill rotWithShape="1">
            <a:blip r:embed="rId5">
              <a:alphaModFix amt="35000"/>
            </a:blip>
            <a:srcRect l="24737" t="69325"/>
            <a:stretch/>
          </p:blipFill>
          <p:spPr>
            <a:xfrm rot="10800000" flipH="1">
              <a:off x="-567449" y="4257375"/>
              <a:ext cx="6634573" cy="186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9"/>
            <p:cNvPicPr preferRelativeResize="0"/>
            <p:nvPr/>
          </p:nvPicPr>
          <p:blipFill rotWithShape="1">
            <a:blip r:embed="rId6">
              <a:alphaModFix/>
            </a:blip>
            <a:srcRect l="53633" t="6569" r="3691" b="6983"/>
            <a:stretch/>
          </p:blipFill>
          <p:spPr>
            <a:xfrm rot="-4093903" flipH="1">
              <a:off x="-1223881" y="-2079069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40"/>
          <p:cNvGrpSpPr/>
          <p:nvPr/>
        </p:nvGrpSpPr>
        <p:grpSpPr>
          <a:xfrm>
            <a:off x="-4828215" y="-6248889"/>
            <a:ext cx="15197082" cy="11951948"/>
            <a:chOff x="-4828215" y="-6248889"/>
            <a:chExt cx="15197082" cy="11951948"/>
          </a:xfrm>
        </p:grpSpPr>
        <p:pic>
          <p:nvPicPr>
            <p:cNvPr id="172" name="Google Shape;172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3265979" flipH="1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315462" flipH="1">
              <a:off x="-4398102" y="-3803227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40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4712098" flipH="1">
              <a:off x="-4583374" y="-1515689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40"/>
            <p:cNvPicPr preferRelativeResize="0"/>
            <p:nvPr/>
          </p:nvPicPr>
          <p:blipFill rotWithShape="1">
            <a:blip r:embed="rId6">
              <a:alphaModFix amt="35000"/>
            </a:blip>
            <a:srcRect l="-38" t="-2310" r="57761" b="62608"/>
            <a:stretch/>
          </p:blipFill>
          <p:spPr>
            <a:xfrm rot="-5400005" flipH="1">
              <a:off x="7118668" y="245285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subTitle" idx="1"/>
          </p:nvPr>
        </p:nvSpPr>
        <p:spPr>
          <a:xfrm>
            <a:off x="948667" y="2088500"/>
            <a:ext cx="22671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78" name="Google Shape;178;p40"/>
          <p:cNvSpPr txBox="1">
            <a:spLocks noGrp="1"/>
          </p:cNvSpPr>
          <p:nvPr>
            <p:ph type="subTitle" idx="2"/>
          </p:nvPr>
        </p:nvSpPr>
        <p:spPr>
          <a:xfrm>
            <a:off x="948667" y="2430500"/>
            <a:ext cx="22671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subTitle" idx="3"/>
          </p:nvPr>
        </p:nvSpPr>
        <p:spPr>
          <a:xfrm>
            <a:off x="3438450" y="2430500"/>
            <a:ext cx="22671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4"/>
          </p:nvPr>
        </p:nvSpPr>
        <p:spPr>
          <a:xfrm>
            <a:off x="5928233" y="2430500"/>
            <a:ext cx="2267100" cy="1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subTitle" idx="5"/>
          </p:nvPr>
        </p:nvSpPr>
        <p:spPr>
          <a:xfrm>
            <a:off x="3438450" y="2088500"/>
            <a:ext cx="22671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6"/>
          </p:nvPr>
        </p:nvSpPr>
        <p:spPr>
          <a:xfrm>
            <a:off x="5928233" y="2088500"/>
            <a:ext cx="22671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41"/>
          <p:cNvGrpSpPr/>
          <p:nvPr/>
        </p:nvGrpSpPr>
        <p:grpSpPr>
          <a:xfrm>
            <a:off x="-3032774" y="-1702325"/>
            <a:ext cx="15932538" cy="9749860"/>
            <a:chOff x="-3032774" y="-1702325"/>
            <a:chExt cx="15932538" cy="9749860"/>
          </a:xfrm>
        </p:grpSpPr>
        <p:pic>
          <p:nvPicPr>
            <p:cNvPr id="186" name="Google Shape;186;p4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-3032774" y="-1702325"/>
              <a:ext cx="6377098" cy="351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41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-5400000">
              <a:off x="7200774" y="153261"/>
              <a:ext cx="3752026" cy="274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9407164">
              <a:off x="4026449" y="1497902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1"/>
          <p:cNvSpPr txBox="1">
            <a:spLocks noGrp="1"/>
          </p:cNvSpPr>
          <p:nvPr>
            <p:ph type="subTitle" idx="1"/>
          </p:nvPr>
        </p:nvSpPr>
        <p:spPr>
          <a:xfrm>
            <a:off x="2257163" y="1710600"/>
            <a:ext cx="5834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subTitle" idx="2"/>
          </p:nvPr>
        </p:nvSpPr>
        <p:spPr>
          <a:xfrm>
            <a:off x="2257163" y="2930463"/>
            <a:ext cx="5834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subTitle" idx="3"/>
          </p:nvPr>
        </p:nvSpPr>
        <p:spPr>
          <a:xfrm>
            <a:off x="2257163" y="4127100"/>
            <a:ext cx="58344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ubTitle" idx="4"/>
          </p:nvPr>
        </p:nvSpPr>
        <p:spPr>
          <a:xfrm>
            <a:off x="2257163" y="1260600"/>
            <a:ext cx="5834400" cy="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1"/>
          <p:cNvSpPr txBox="1">
            <a:spLocks noGrp="1"/>
          </p:cNvSpPr>
          <p:nvPr>
            <p:ph type="subTitle" idx="5"/>
          </p:nvPr>
        </p:nvSpPr>
        <p:spPr>
          <a:xfrm>
            <a:off x="2257163" y="2433963"/>
            <a:ext cx="583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6"/>
          </p:nvPr>
        </p:nvSpPr>
        <p:spPr>
          <a:xfrm>
            <a:off x="2257163" y="3630598"/>
            <a:ext cx="583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42"/>
          <p:cNvGrpSpPr/>
          <p:nvPr/>
        </p:nvGrpSpPr>
        <p:grpSpPr>
          <a:xfrm>
            <a:off x="-5322048" y="-3601701"/>
            <a:ext cx="19059289" cy="11387026"/>
            <a:chOff x="-5322048" y="-3601701"/>
            <a:chExt cx="19059289" cy="11387026"/>
          </a:xfrm>
        </p:grpSpPr>
        <p:pic>
          <p:nvPicPr>
            <p:cNvPr id="199" name="Google Shape;199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392836" flipH="1">
              <a:off x="4863926" y="-1840376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42"/>
            <p:cNvPicPr preferRelativeResize="0"/>
            <p:nvPr/>
          </p:nvPicPr>
          <p:blipFill rotWithShape="1">
            <a:blip r:embed="rId4">
              <a:alphaModFix amt="35000"/>
            </a:blip>
            <a:srcRect l="-38" t="-2308" r="57761" b="58893"/>
            <a:stretch/>
          </p:blipFill>
          <p:spPr>
            <a:xfrm rot="-5" flipH="1">
              <a:off x="-2840799" y="2198527"/>
              <a:ext cx="3726449" cy="3033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910102" y="-238447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42"/>
            <p:cNvPicPr preferRelativeResize="0"/>
            <p:nvPr/>
          </p:nvPicPr>
          <p:blipFill rotWithShape="1">
            <a:blip r:embed="rId6">
              <a:alphaModFix amt="50000"/>
            </a:blip>
            <a:srcRect/>
            <a:stretch/>
          </p:blipFill>
          <p:spPr>
            <a:xfrm rot="10800000" flipH="1">
              <a:off x="2271575" y="-360170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-5322048" y="2700425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2"/>
          <p:cNvSpPr txBox="1">
            <a:spLocks noGrp="1"/>
          </p:cNvSpPr>
          <p:nvPr>
            <p:ph type="subTitle" idx="1"/>
          </p:nvPr>
        </p:nvSpPr>
        <p:spPr>
          <a:xfrm>
            <a:off x="720016" y="1383725"/>
            <a:ext cx="3703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06" name="Google Shape;206;p42"/>
          <p:cNvSpPr txBox="1">
            <a:spLocks noGrp="1"/>
          </p:cNvSpPr>
          <p:nvPr>
            <p:ph type="subTitle" idx="2"/>
          </p:nvPr>
        </p:nvSpPr>
        <p:spPr>
          <a:xfrm>
            <a:off x="720018" y="1756175"/>
            <a:ext cx="37038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2"/>
          <p:cNvSpPr txBox="1">
            <a:spLocks noGrp="1"/>
          </p:cNvSpPr>
          <p:nvPr>
            <p:ph type="subTitle" idx="3"/>
          </p:nvPr>
        </p:nvSpPr>
        <p:spPr>
          <a:xfrm>
            <a:off x="4720184" y="1756175"/>
            <a:ext cx="37038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2"/>
          <p:cNvSpPr txBox="1">
            <a:spLocks noGrp="1"/>
          </p:cNvSpPr>
          <p:nvPr>
            <p:ph type="subTitle" idx="4"/>
          </p:nvPr>
        </p:nvSpPr>
        <p:spPr>
          <a:xfrm>
            <a:off x="720018" y="3504500"/>
            <a:ext cx="37038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2"/>
          <p:cNvSpPr txBox="1">
            <a:spLocks noGrp="1"/>
          </p:cNvSpPr>
          <p:nvPr>
            <p:ph type="subTitle" idx="5"/>
          </p:nvPr>
        </p:nvSpPr>
        <p:spPr>
          <a:xfrm>
            <a:off x="4720184" y="3504500"/>
            <a:ext cx="37038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2"/>
          <p:cNvSpPr txBox="1">
            <a:spLocks noGrp="1"/>
          </p:cNvSpPr>
          <p:nvPr>
            <p:ph type="subTitle" idx="6"/>
          </p:nvPr>
        </p:nvSpPr>
        <p:spPr>
          <a:xfrm>
            <a:off x="720016" y="3131900"/>
            <a:ext cx="3703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11" name="Google Shape;211;p42"/>
          <p:cNvSpPr txBox="1">
            <a:spLocks noGrp="1"/>
          </p:cNvSpPr>
          <p:nvPr>
            <p:ph type="subTitle" idx="7"/>
          </p:nvPr>
        </p:nvSpPr>
        <p:spPr>
          <a:xfrm>
            <a:off x="4720181" y="1383725"/>
            <a:ext cx="3703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12" name="Google Shape;212;p42"/>
          <p:cNvSpPr txBox="1">
            <a:spLocks noGrp="1"/>
          </p:cNvSpPr>
          <p:nvPr>
            <p:ph type="subTitle" idx="8"/>
          </p:nvPr>
        </p:nvSpPr>
        <p:spPr>
          <a:xfrm>
            <a:off x="4720181" y="3131900"/>
            <a:ext cx="3703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25"/>
          <p:cNvGrpSpPr/>
          <p:nvPr/>
        </p:nvGrpSpPr>
        <p:grpSpPr>
          <a:xfrm>
            <a:off x="-977250" y="-2607105"/>
            <a:ext cx="11947897" cy="10123887"/>
            <a:chOff x="-977250" y="-2607105"/>
            <a:chExt cx="11947897" cy="10123887"/>
          </a:xfrm>
        </p:grpSpPr>
        <p:pic>
          <p:nvPicPr>
            <p:cNvPr id="25" name="Google Shape;25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">
              <a:off x="367653" y="2885424"/>
              <a:ext cx="8408689" cy="46313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25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5400000">
              <a:off x="-1482200" y="2321644"/>
              <a:ext cx="3747475" cy="27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25"/>
            <p:cNvPicPr preferRelativeResize="0"/>
            <p:nvPr/>
          </p:nvPicPr>
          <p:blipFill rotWithShape="1">
            <a:blip r:embed="rId5">
              <a:alphaModFix amt="35000"/>
            </a:blip>
            <a:srcRect t="42686"/>
            <a:stretch/>
          </p:blipFill>
          <p:spPr>
            <a:xfrm rot="10800000">
              <a:off x="1760324" y="3935236"/>
              <a:ext cx="8815452" cy="3478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5"/>
            <p:cNvPicPr preferRelativeResize="0"/>
            <p:nvPr/>
          </p:nvPicPr>
          <p:blipFill rotWithShape="1">
            <a:blip r:embed="rId6">
              <a:alphaModFix/>
            </a:blip>
            <a:srcRect l="53633" t="6569" r="3691" b="6983"/>
            <a:stretch/>
          </p:blipFill>
          <p:spPr>
            <a:xfrm rot="4093903">
              <a:off x="4562717" y="-2067019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title" idx="2"/>
          </p:nvPr>
        </p:nvSpPr>
        <p:spPr>
          <a:xfrm>
            <a:off x="1296938" y="1633294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title" idx="3"/>
          </p:nvPr>
        </p:nvSpPr>
        <p:spPr>
          <a:xfrm>
            <a:off x="4806863" y="1633276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title" idx="4"/>
          </p:nvPr>
        </p:nvSpPr>
        <p:spPr>
          <a:xfrm>
            <a:off x="1296938" y="2539473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title" idx="5"/>
          </p:nvPr>
        </p:nvSpPr>
        <p:spPr>
          <a:xfrm>
            <a:off x="4806863" y="2539455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title" idx="6"/>
          </p:nvPr>
        </p:nvSpPr>
        <p:spPr>
          <a:xfrm>
            <a:off x="1296938" y="3445634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title" idx="7"/>
          </p:nvPr>
        </p:nvSpPr>
        <p:spPr>
          <a:xfrm>
            <a:off x="4806863" y="3445634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ubTitle" idx="1"/>
          </p:nvPr>
        </p:nvSpPr>
        <p:spPr>
          <a:xfrm>
            <a:off x="2031638" y="1633285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ubTitle" idx="8"/>
          </p:nvPr>
        </p:nvSpPr>
        <p:spPr>
          <a:xfrm>
            <a:off x="2031638" y="2539464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subTitle" idx="9"/>
          </p:nvPr>
        </p:nvSpPr>
        <p:spPr>
          <a:xfrm>
            <a:off x="2031638" y="3445634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ubTitle" idx="13"/>
          </p:nvPr>
        </p:nvSpPr>
        <p:spPr>
          <a:xfrm>
            <a:off x="5541563" y="1633285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ubTitle" idx="14"/>
          </p:nvPr>
        </p:nvSpPr>
        <p:spPr>
          <a:xfrm>
            <a:off x="5541563" y="2539464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subTitle" idx="15"/>
          </p:nvPr>
        </p:nvSpPr>
        <p:spPr>
          <a:xfrm>
            <a:off x="5541563" y="3445644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ata"/>
              <a:buNone/>
              <a:defRPr sz="2000" b="1"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43"/>
          <p:cNvGrpSpPr/>
          <p:nvPr/>
        </p:nvGrpSpPr>
        <p:grpSpPr>
          <a:xfrm>
            <a:off x="-2285872" y="-1670576"/>
            <a:ext cx="14025096" cy="9521351"/>
            <a:chOff x="-2285872" y="-1670576"/>
            <a:chExt cx="14025096" cy="9521351"/>
          </a:xfrm>
        </p:grpSpPr>
        <p:pic>
          <p:nvPicPr>
            <p:cNvPr id="216" name="Google Shape;216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8">
              <a:off x="-3375596" y="1497772"/>
              <a:ext cx="6552873" cy="3609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43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-7012528">
              <a:off x="6890916" y="-537336"/>
              <a:ext cx="4609395" cy="33672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43"/>
            <p:cNvPicPr preferRelativeResize="0"/>
            <p:nvPr/>
          </p:nvPicPr>
          <p:blipFill rotWithShape="1">
            <a:blip r:embed="rId5">
              <a:alphaModFix amt="35000"/>
            </a:blip>
            <a:srcRect t="70966" r="73284"/>
            <a:stretch/>
          </p:blipFill>
          <p:spPr>
            <a:xfrm flipH="1">
              <a:off x="-749852" y="-547175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43"/>
            <p:cNvPicPr preferRelativeResize="0"/>
            <p:nvPr/>
          </p:nvPicPr>
          <p:blipFill rotWithShape="1">
            <a:blip r:embed="rId6">
              <a:alphaModFix/>
            </a:blip>
            <a:srcRect l="53633" t="6569" r="3691" b="6983"/>
            <a:stretch/>
          </p:blipFill>
          <p:spPr>
            <a:xfrm rot="-6706097">
              <a:off x="-1133906" y="1269175"/>
              <a:ext cx="5255964" cy="6041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subTitle" idx="1"/>
          </p:nvPr>
        </p:nvSpPr>
        <p:spPr>
          <a:xfrm>
            <a:off x="721133" y="1735313"/>
            <a:ext cx="25467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3"/>
          <p:cNvSpPr txBox="1">
            <a:spLocks noGrp="1"/>
          </p:cNvSpPr>
          <p:nvPr>
            <p:ph type="subTitle" idx="2"/>
          </p:nvPr>
        </p:nvSpPr>
        <p:spPr>
          <a:xfrm>
            <a:off x="3298921" y="1735313"/>
            <a:ext cx="25467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subTitle" idx="3"/>
          </p:nvPr>
        </p:nvSpPr>
        <p:spPr>
          <a:xfrm>
            <a:off x="5876708" y="1735313"/>
            <a:ext cx="25473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subTitle" idx="4"/>
          </p:nvPr>
        </p:nvSpPr>
        <p:spPr>
          <a:xfrm>
            <a:off x="721133" y="3436425"/>
            <a:ext cx="25467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3"/>
          <p:cNvSpPr txBox="1">
            <a:spLocks noGrp="1"/>
          </p:cNvSpPr>
          <p:nvPr>
            <p:ph type="subTitle" idx="5"/>
          </p:nvPr>
        </p:nvSpPr>
        <p:spPr>
          <a:xfrm>
            <a:off x="3298921" y="3436425"/>
            <a:ext cx="25467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3"/>
          <p:cNvSpPr txBox="1">
            <a:spLocks noGrp="1"/>
          </p:cNvSpPr>
          <p:nvPr>
            <p:ph type="subTitle" idx="6"/>
          </p:nvPr>
        </p:nvSpPr>
        <p:spPr>
          <a:xfrm>
            <a:off x="5876708" y="3436425"/>
            <a:ext cx="25473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7"/>
          </p:nvPr>
        </p:nvSpPr>
        <p:spPr>
          <a:xfrm>
            <a:off x="721125" y="1397700"/>
            <a:ext cx="25467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subTitle" idx="8"/>
          </p:nvPr>
        </p:nvSpPr>
        <p:spPr>
          <a:xfrm>
            <a:off x="3298918" y="1397700"/>
            <a:ext cx="25467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subTitle" idx="9"/>
          </p:nvPr>
        </p:nvSpPr>
        <p:spPr>
          <a:xfrm>
            <a:off x="5876711" y="1397700"/>
            <a:ext cx="25473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30" name="Google Shape;230;p43"/>
          <p:cNvSpPr txBox="1">
            <a:spLocks noGrp="1"/>
          </p:cNvSpPr>
          <p:nvPr>
            <p:ph type="subTitle" idx="13"/>
          </p:nvPr>
        </p:nvSpPr>
        <p:spPr>
          <a:xfrm>
            <a:off x="721125" y="3094175"/>
            <a:ext cx="25467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31" name="Google Shape;231;p43"/>
          <p:cNvSpPr txBox="1">
            <a:spLocks noGrp="1"/>
          </p:cNvSpPr>
          <p:nvPr>
            <p:ph type="subTitle" idx="14"/>
          </p:nvPr>
        </p:nvSpPr>
        <p:spPr>
          <a:xfrm>
            <a:off x="3299073" y="3094175"/>
            <a:ext cx="25467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32" name="Google Shape;232;p43"/>
          <p:cNvSpPr txBox="1">
            <a:spLocks noGrp="1"/>
          </p:cNvSpPr>
          <p:nvPr>
            <p:ph type="subTitle" idx="15"/>
          </p:nvPr>
        </p:nvSpPr>
        <p:spPr>
          <a:xfrm>
            <a:off x="5877022" y="3094175"/>
            <a:ext cx="25467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44"/>
          <p:cNvGrpSpPr/>
          <p:nvPr/>
        </p:nvGrpSpPr>
        <p:grpSpPr>
          <a:xfrm>
            <a:off x="-5914321" y="-3835575"/>
            <a:ext cx="19253519" cy="11524235"/>
            <a:chOff x="-5914321" y="-3835575"/>
            <a:chExt cx="19253519" cy="11524235"/>
          </a:xfrm>
        </p:grpSpPr>
        <p:pic>
          <p:nvPicPr>
            <p:cNvPr id="236" name="Google Shape;236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-4389000" y="-2573876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041331">
              <a:off x="-1972838" y="-2967099"/>
              <a:ext cx="8670868" cy="664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-4292951" y="-3655837"/>
              <a:ext cx="10199050" cy="6792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6">
              <a:alphaModFix/>
            </a:blip>
            <a:srcRect l="9000" t="6569" r="3693" b="6983"/>
            <a:stretch/>
          </p:blipFill>
          <p:spPr>
            <a:xfrm rot="-10515566">
              <a:off x="-5665501" y="-1823844"/>
              <a:ext cx="11569500" cy="6500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4107050" y="2354074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 amt="50000"/>
            </a:blip>
            <a:srcRect/>
            <a:stretch/>
          </p:blipFill>
          <p:spPr>
            <a:xfrm>
              <a:off x="4980110" y="165385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9407164">
              <a:off x="3559499" y="1139027"/>
              <a:ext cx="8191202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44"/>
            <p:cNvPicPr preferRelativeResize="0"/>
            <p:nvPr/>
          </p:nvPicPr>
          <p:blipFill rotWithShape="1">
            <a:blip r:embed="rId9">
              <a:alphaModFix amt="35000"/>
            </a:blip>
            <a:srcRect l="43826" t="67805"/>
            <a:stretch/>
          </p:blipFill>
          <p:spPr>
            <a:xfrm rot="10800000" flipH="1">
              <a:off x="-706126" y="3418200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44"/>
            <p:cNvPicPr preferRelativeResize="0"/>
            <p:nvPr/>
          </p:nvPicPr>
          <p:blipFill rotWithShape="1">
            <a:blip r:embed="rId10">
              <a:alphaModFix amt="35000"/>
            </a:blip>
            <a:srcRect l="63440" t="52899"/>
            <a:stretch/>
          </p:blipFill>
          <p:spPr>
            <a:xfrm flipH="1">
              <a:off x="6152824" y="-679251"/>
              <a:ext cx="3222574" cy="3291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44"/>
          <p:cNvSpPr txBox="1">
            <a:spLocks noGrp="1"/>
          </p:cNvSpPr>
          <p:nvPr>
            <p:ph type="ctrTitle"/>
          </p:nvPr>
        </p:nvSpPr>
        <p:spPr>
          <a:xfrm>
            <a:off x="2382300" y="923197"/>
            <a:ext cx="43794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6" name="Google Shape;246;p44"/>
          <p:cNvSpPr txBox="1">
            <a:spLocks noGrp="1"/>
          </p:cNvSpPr>
          <p:nvPr>
            <p:ph type="subTitle" idx="1"/>
          </p:nvPr>
        </p:nvSpPr>
        <p:spPr>
          <a:xfrm>
            <a:off x="2382300" y="1859997"/>
            <a:ext cx="43794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44"/>
          <p:cNvSpPr txBox="1"/>
          <p:nvPr/>
        </p:nvSpPr>
        <p:spPr>
          <a:xfrm>
            <a:off x="2382300" y="3553684"/>
            <a:ext cx="43794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CREDITS: This presentation template was created by </a:t>
            </a:r>
            <a:r>
              <a:rPr lang="en-GB" sz="1000" b="1" i="0" u="sng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-GB" sz="1000" b="0" i="0" u="sng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,</a:t>
            </a:r>
            <a:r>
              <a:rPr lang="en-GB" sz="10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including icons by </a:t>
            </a:r>
            <a:r>
              <a:rPr lang="en-GB" sz="1000" b="1" i="0" u="sng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-GB" sz="1000" b="0" i="0" u="sng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,</a:t>
            </a:r>
            <a:r>
              <a:rPr lang="en-GB" sz="10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rPr>
              <a:t> and infographics &amp; images by </a:t>
            </a:r>
            <a:r>
              <a:rPr lang="en-GB" sz="1000" b="1" i="0" u="sng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dk1"/>
              </a:solidFill>
              <a:latin typeface="Shippori Antique"/>
              <a:ea typeface="Shippori Antique"/>
              <a:cs typeface="Shippori Antique"/>
              <a:sym typeface="Shippori Antiq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45"/>
          <p:cNvGrpSpPr/>
          <p:nvPr/>
        </p:nvGrpSpPr>
        <p:grpSpPr>
          <a:xfrm>
            <a:off x="-4844693" y="-4101470"/>
            <a:ext cx="17762674" cy="14222144"/>
            <a:chOff x="-4844693" y="-4101470"/>
            <a:chExt cx="17762674" cy="14222144"/>
          </a:xfrm>
        </p:grpSpPr>
        <p:grpSp>
          <p:nvGrpSpPr>
            <p:cNvPr id="251" name="Google Shape;251;p45"/>
            <p:cNvGrpSpPr/>
            <p:nvPr/>
          </p:nvGrpSpPr>
          <p:grpSpPr>
            <a:xfrm>
              <a:off x="-4844693" y="-4101470"/>
              <a:ext cx="17762674" cy="14222144"/>
              <a:chOff x="-4844693" y="-4101470"/>
              <a:chExt cx="17762674" cy="14222144"/>
            </a:xfrm>
          </p:grpSpPr>
          <p:pic>
            <p:nvPicPr>
              <p:cNvPr id="252" name="Google Shape;252;p4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-8644621">
                <a:off x="3996898" y="-2187723"/>
                <a:ext cx="8191202" cy="51434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4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10095881">
                <a:off x="1948775" y="-2944477"/>
                <a:ext cx="9232149" cy="508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45"/>
              <p:cNvPicPr preferRelativeResize="0"/>
              <p:nvPr/>
            </p:nvPicPr>
            <p:blipFill rotWithShape="1">
              <a:blip r:embed="rId5">
                <a:alphaModFix amt="50000"/>
              </a:blip>
              <a:srcRect/>
              <a:stretch/>
            </p:blipFill>
            <p:spPr>
              <a:xfrm rot="5400000">
                <a:off x="-2929852" y="-269874"/>
                <a:ext cx="7779825" cy="5683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4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84792">
                <a:off x="-5024650" y="777164"/>
                <a:ext cx="10199049" cy="6792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6" name="Google Shape;256;p45"/>
            <p:cNvPicPr preferRelativeResize="0"/>
            <p:nvPr/>
          </p:nvPicPr>
          <p:blipFill rotWithShape="1">
            <a:blip r:embed="rId7">
              <a:alphaModFix amt="35000"/>
            </a:blip>
            <a:srcRect t="70966" r="73284"/>
            <a:stretch/>
          </p:blipFill>
          <p:spPr>
            <a:xfrm rot="10800000" flipH="1">
              <a:off x="6823648" y="3410918"/>
              <a:ext cx="2355052" cy="1762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6"/>
          <p:cNvGrpSpPr/>
          <p:nvPr/>
        </p:nvGrpSpPr>
        <p:grpSpPr>
          <a:xfrm>
            <a:off x="-706126" y="-644387"/>
            <a:ext cx="14662949" cy="11211957"/>
            <a:chOff x="-706126" y="-644387"/>
            <a:chExt cx="14662949" cy="11211957"/>
          </a:xfrm>
        </p:grpSpPr>
        <p:pic>
          <p:nvPicPr>
            <p:cNvPr id="260" name="Google Shape;260;p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>
              <a:off x="4107050" y="2354074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733544">
              <a:off x="4220786" y="1036925"/>
              <a:ext cx="8670868" cy="66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46"/>
            <p:cNvPicPr preferRelativeResize="0"/>
            <p:nvPr/>
          </p:nvPicPr>
          <p:blipFill rotWithShape="1">
            <a:blip r:embed="rId5">
              <a:alphaModFix/>
            </a:blip>
            <a:srcRect l="9000" t="6569" r="3693" b="6983"/>
            <a:stretch/>
          </p:blipFill>
          <p:spPr>
            <a:xfrm rot="8869060">
              <a:off x="3149593" y="3255354"/>
              <a:ext cx="9314912" cy="5233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46"/>
            <p:cNvPicPr preferRelativeResize="0"/>
            <p:nvPr/>
          </p:nvPicPr>
          <p:blipFill rotWithShape="1">
            <a:blip r:embed="rId6">
              <a:alphaModFix amt="35000"/>
            </a:blip>
            <a:srcRect l="43826" t="67805"/>
            <a:stretch/>
          </p:blipFill>
          <p:spPr>
            <a:xfrm>
              <a:off x="-706126" y="-40058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26"/>
          <p:cNvGrpSpPr/>
          <p:nvPr/>
        </p:nvGrpSpPr>
        <p:grpSpPr>
          <a:xfrm>
            <a:off x="-1913372" y="-4018718"/>
            <a:ext cx="16553856" cy="13488675"/>
            <a:chOff x="-1913372" y="-4018718"/>
            <a:chExt cx="16553856" cy="13488675"/>
          </a:xfrm>
        </p:grpSpPr>
        <p:pic>
          <p:nvPicPr>
            <p:cNvPr id="45" name="Google Shape;45;p26"/>
            <p:cNvPicPr preferRelativeResize="0"/>
            <p:nvPr/>
          </p:nvPicPr>
          <p:blipFill rotWithShape="1">
            <a:blip r:embed="rId3">
              <a:alphaModFix amt="30000"/>
            </a:blip>
            <a:srcRect l="9000" t="6569" r="3693" b="6983"/>
            <a:stretch/>
          </p:blipFill>
          <p:spPr>
            <a:xfrm rot="-3535500">
              <a:off x="-1922500" y="270552"/>
              <a:ext cx="6982302" cy="392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26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-8100000">
              <a:off x="5228549" y="-2100426"/>
              <a:ext cx="7779827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26"/>
            <p:cNvPicPr preferRelativeResize="0"/>
            <p:nvPr/>
          </p:nvPicPr>
          <p:blipFill rotWithShape="1">
            <a:blip r:embed="rId5">
              <a:alphaModFix amt="35000"/>
            </a:blip>
            <a:srcRect r="60615" b="57900"/>
            <a:stretch/>
          </p:blipFill>
          <p:spPr>
            <a:xfrm rot="10800000" flipH="1">
              <a:off x="5783850" y="-359423"/>
              <a:ext cx="3471601" cy="294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914835">
              <a:off x="3227112" y="2192524"/>
              <a:ext cx="10820172" cy="595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26"/>
            <p:cNvPicPr preferRelativeResize="0"/>
            <p:nvPr/>
          </p:nvPicPr>
          <p:blipFill rotWithShape="1">
            <a:blip r:embed="rId3">
              <a:alphaModFix/>
            </a:blip>
            <a:srcRect l="9000" t="6569" r="3693" b="6983"/>
            <a:stretch/>
          </p:blipFill>
          <p:spPr>
            <a:xfrm rot="5061867">
              <a:off x="-2614917" y="461276"/>
              <a:ext cx="7512509" cy="4220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26"/>
            <p:cNvPicPr preferRelativeResize="0"/>
            <p:nvPr/>
          </p:nvPicPr>
          <p:blipFill rotWithShape="1">
            <a:blip r:embed="rId7">
              <a:alphaModFix amt="35000"/>
            </a:blip>
            <a:srcRect l="66956" b="6480"/>
            <a:stretch/>
          </p:blipFill>
          <p:spPr>
            <a:xfrm rot="10800000" flipH="1">
              <a:off x="-1394651" y="-174864"/>
              <a:ext cx="2913024" cy="5675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26"/>
          <p:cNvSpPr txBox="1">
            <a:spLocks noGrp="1"/>
          </p:cNvSpPr>
          <p:nvPr>
            <p:ph type="title"/>
          </p:nvPr>
        </p:nvSpPr>
        <p:spPr>
          <a:xfrm>
            <a:off x="4708600" y="3054525"/>
            <a:ext cx="30897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27"/>
          <p:cNvGrpSpPr/>
          <p:nvPr/>
        </p:nvGrpSpPr>
        <p:grpSpPr>
          <a:xfrm>
            <a:off x="-5080799" y="-3797197"/>
            <a:ext cx="20050973" cy="12008681"/>
            <a:chOff x="-5080799" y="-3797197"/>
            <a:chExt cx="20050973" cy="12008681"/>
          </a:xfrm>
        </p:grpSpPr>
        <p:pic>
          <p:nvPicPr>
            <p:cNvPr id="56" name="Google Shape;56;p27"/>
            <p:cNvPicPr preferRelativeResize="0"/>
            <p:nvPr/>
          </p:nvPicPr>
          <p:blipFill rotWithShape="1">
            <a:blip r:embed="rId3">
              <a:alphaModFix amt="35000"/>
            </a:blip>
            <a:srcRect l="43826" t="67805"/>
            <a:stretch/>
          </p:blipFill>
          <p:spPr>
            <a:xfrm rot="10800000">
              <a:off x="4674423" y="3729038"/>
              <a:ext cx="4951951" cy="1953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" name="Google Shape;57;p27"/>
            <p:cNvGrpSpPr/>
            <p:nvPr/>
          </p:nvGrpSpPr>
          <p:grpSpPr>
            <a:xfrm>
              <a:off x="-5080799" y="-3797197"/>
              <a:ext cx="20050973" cy="12008681"/>
              <a:chOff x="-5080799" y="-3797197"/>
              <a:chExt cx="20050973" cy="12008681"/>
            </a:xfrm>
          </p:grpSpPr>
          <p:pic>
            <p:nvPicPr>
              <p:cNvPr id="58" name="Google Shape;58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3650909">
                <a:off x="-4512720" y="891483"/>
                <a:ext cx="7274040" cy="55727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27"/>
              <p:cNvPicPr preferRelativeResize="0"/>
              <p:nvPr/>
            </p:nvPicPr>
            <p:blipFill rotWithShape="1">
              <a:blip r:embed="rId5">
                <a:alphaModFix/>
              </a:blip>
              <a:srcRect l="9000" t="6569" r="3693" b="6983"/>
              <a:stretch/>
            </p:blipFill>
            <p:spPr>
              <a:xfrm rot="-9032539">
                <a:off x="6652189" y="-2081125"/>
                <a:ext cx="7748371" cy="4353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2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4234693">
                <a:off x="5530123" y="-1649728"/>
                <a:ext cx="7463486" cy="4110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2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rot="4039181">
                <a:off x="-3375030" y="2260667"/>
                <a:ext cx="6163762" cy="3870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2" name="Google Shape;62;p27"/>
          <p:cNvSpPr txBox="1">
            <a:spLocks noGrp="1"/>
          </p:cNvSpPr>
          <p:nvPr>
            <p:ph type="subTitle" idx="1"/>
          </p:nvPr>
        </p:nvSpPr>
        <p:spPr>
          <a:xfrm>
            <a:off x="1290775" y="2049550"/>
            <a:ext cx="2907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subTitle" idx="2"/>
          </p:nvPr>
        </p:nvSpPr>
        <p:spPr>
          <a:xfrm>
            <a:off x="4945650" y="2049550"/>
            <a:ext cx="29076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18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None/>
              <a:defRPr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subTitle" idx="3"/>
          </p:nvPr>
        </p:nvSpPr>
        <p:spPr>
          <a:xfrm>
            <a:off x="1290775" y="2425150"/>
            <a:ext cx="2907600" cy="1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subTitle" idx="4"/>
          </p:nvPr>
        </p:nvSpPr>
        <p:spPr>
          <a:xfrm>
            <a:off x="4945650" y="2425150"/>
            <a:ext cx="2907600" cy="1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28"/>
          <p:cNvGrpSpPr/>
          <p:nvPr/>
        </p:nvGrpSpPr>
        <p:grpSpPr>
          <a:xfrm>
            <a:off x="-3667150" y="-3868206"/>
            <a:ext cx="17314701" cy="11089931"/>
            <a:chOff x="-3667150" y="-3868206"/>
            <a:chExt cx="17314701" cy="11089931"/>
          </a:xfrm>
        </p:grpSpPr>
        <p:pic>
          <p:nvPicPr>
            <p:cNvPr id="70" name="Google Shape;70;p28"/>
            <p:cNvPicPr preferRelativeResize="0"/>
            <p:nvPr/>
          </p:nvPicPr>
          <p:blipFill rotWithShape="1">
            <a:blip r:embed="rId3">
              <a:alphaModFix amt="35000"/>
            </a:blip>
            <a:srcRect l="46555" t="59571"/>
            <a:stretch/>
          </p:blipFill>
          <p:spPr>
            <a:xfrm rot="4" flipH="1">
              <a:off x="4688027" y="-287549"/>
              <a:ext cx="4711173" cy="2824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28"/>
            <p:cNvPicPr preferRelativeResize="0"/>
            <p:nvPr/>
          </p:nvPicPr>
          <p:blipFill rotWithShape="1">
            <a:blip r:embed="rId4">
              <a:alphaModFix amt="35000"/>
            </a:blip>
            <a:srcRect l="22600" t="55640" r="28619"/>
            <a:stretch/>
          </p:blipFill>
          <p:spPr>
            <a:xfrm rot="-10799984" flipH="1">
              <a:off x="-2297947" y="3745888"/>
              <a:ext cx="4300114" cy="2692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28"/>
            <p:cNvPicPr preferRelativeResize="0"/>
            <p:nvPr/>
          </p:nvPicPr>
          <p:blipFill rotWithShape="1">
            <a:blip r:embed="rId5">
              <a:alphaModFix/>
            </a:blip>
            <a:srcRect l="7812" r="7819"/>
            <a:stretch/>
          </p:blipFill>
          <p:spPr>
            <a:xfrm rot="3813147">
              <a:off x="5516251" y="-1929544"/>
              <a:ext cx="7270925" cy="4746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3535285">
              <a:off x="-3517700" y="2217372"/>
              <a:ext cx="5534150" cy="3475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28"/>
            <p:cNvPicPr preferRelativeResize="0"/>
            <p:nvPr/>
          </p:nvPicPr>
          <p:blipFill rotWithShape="1">
            <a:blip r:embed="rId7">
              <a:alphaModFix amt="50000"/>
            </a:blip>
            <a:srcRect/>
            <a:stretch/>
          </p:blipFill>
          <p:spPr>
            <a:xfrm rot="-6952980">
              <a:off x="6383003" y="-835635"/>
              <a:ext cx="6939218" cy="5069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29"/>
          <p:cNvGrpSpPr/>
          <p:nvPr/>
        </p:nvGrpSpPr>
        <p:grpSpPr>
          <a:xfrm>
            <a:off x="-4439583" y="-3581276"/>
            <a:ext cx="19782431" cy="14063062"/>
            <a:chOff x="-4439583" y="-3581276"/>
            <a:chExt cx="19782431" cy="14063062"/>
          </a:xfrm>
        </p:grpSpPr>
        <p:pic>
          <p:nvPicPr>
            <p:cNvPr id="80" name="Google Shape;80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8590009" flipH="1">
              <a:off x="5507975" y="2066052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758667">
              <a:off x="1986323" y="2970445"/>
              <a:ext cx="8670867" cy="664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2906416" flipH="1">
              <a:off x="-2266533" y="-1321705"/>
              <a:ext cx="4818167" cy="2653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29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10800000" flipH="1">
              <a:off x="2191660" y="-3581276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7753397" flipH="1">
              <a:off x="-3953052" y="0"/>
              <a:ext cx="8191200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30"/>
          <p:cNvGrpSpPr/>
          <p:nvPr/>
        </p:nvGrpSpPr>
        <p:grpSpPr>
          <a:xfrm>
            <a:off x="-5110271" y="-4720438"/>
            <a:ext cx="17871884" cy="13998848"/>
            <a:chOff x="-5110271" y="-4720438"/>
            <a:chExt cx="17871884" cy="13998848"/>
          </a:xfrm>
        </p:grpSpPr>
        <p:pic>
          <p:nvPicPr>
            <p:cNvPr id="89" name="Google Shape;89;p30"/>
            <p:cNvPicPr preferRelativeResize="0"/>
            <p:nvPr/>
          </p:nvPicPr>
          <p:blipFill rotWithShape="1">
            <a:blip r:embed="rId3">
              <a:alphaModFix amt="35000"/>
            </a:blip>
            <a:srcRect l="48396" t="33518" b="33734"/>
            <a:stretch/>
          </p:blipFill>
          <p:spPr>
            <a:xfrm rot="-4">
              <a:off x="-2521525" y="-953085"/>
              <a:ext cx="4548552" cy="2288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3" flipH="1">
              <a:off x="-1474010" y="2799839"/>
              <a:ext cx="6173123" cy="4729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8512204">
              <a:off x="4811778" y="-3001123"/>
              <a:ext cx="7234224" cy="4818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2865410">
              <a:off x="-4548626" y="1945762"/>
              <a:ext cx="819120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288956">
              <a:off x="6175239" y="-1444221"/>
              <a:ext cx="5937723" cy="32703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30"/>
          <p:cNvSpPr txBox="1">
            <a:spLocks noGrp="1"/>
          </p:cNvSpPr>
          <p:nvPr>
            <p:ph type="title"/>
          </p:nvPr>
        </p:nvSpPr>
        <p:spPr>
          <a:xfrm>
            <a:off x="720000" y="930900"/>
            <a:ext cx="4549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0"/>
          <p:cNvSpPr txBox="1">
            <a:spLocks noGrp="1"/>
          </p:cNvSpPr>
          <p:nvPr>
            <p:ph type="body" idx="1"/>
          </p:nvPr>
        </p:nvSpPr>
        <p:spPr>
          <a:xfrm>
            <a:off x="720000" y="1548000"/>
            <a:ext cx="4549500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>
            <a:spLocks noGrp="1"/>
          </p:cNvSpPr>
          <p:nvPr>
            <p:ph type="pic" idx="2"/>
          </p:nvPr>
        </p:nvSpPr>
        <p:spPr>
          <a:xfrm>
            <a:off x="5631000" y="535000"/>
            <a:ext cx="27978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31"/>
          <p:cNvGrpSpPr/>
          <p:nvPr/>
        </p:nvGrpSpPr>
        <p:grpSpPr>
          <a:xfrm>
            <a:off x="-5307932" y="-3162076"/>
            <a:ext cx="18697581" cy="13837562"/>
            <a:chOff x="-5307932" y="-3162076"/>
            <a:chExt cx="18697581" cy="13837562"/>
          </a:xfrm>
        </p:grpSpPr>
        <p:pic>
          <p:nvPicPr>
            <p:cNvPr id="100" name="Google Shape;100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7753397">
              <a:off x="4711919" y="-422000"/>
              <a:ext cx="819120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31"/>
            <p:cNvPicPr preferRelativeResize="0"/>
            <p:nvPr/>
          </p:nvPicPr>
          <p:blipFill rotWithShape="1">
            <a:blip r:embed="rId4">
              <a:alphaModFix amt="50000"/>
            </a:blip>
            <a:srcRect/>
            <a:stretch/>
          </p:blipFill>
          <p:spPr>
            <a:xfrm rot="10800000" flipH="1">
              <a:off x="2632132" y="-3162076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8590009">
              <a:off x="-4705206" y="2255727"/>
              <a:ext cx="9232148" cy="508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758667" flipH="1">
              <a:off x="-1127573" y="3164145"/>
              <a:ext cx="8670867" cy="6642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06416">
              <a:off x="6755283" y="-1032355"/>
              <a:ext cx="4818167" cy="26537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31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4428" y="-4037"/>
            <a:ext cx="9172756" cy="515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32"/>
          <p:cNvGrpSpPr/>
          <p:nvPr/>
        </p:nvGrpSpPr>
        <p:grpSpPr>
          <a:xfrm flipH="1">
            <a:off x="-792215" y="-6170739"/>
            <a:ext cx="14110678" cy="14166323"/>
            <a:chOff x="-3967811" y="-6203064"/>
            <a:chExt cx="14110678" cy="14166323"/>
          </a:xfrm>
        </p:grpSpPr>
        <p:pic>
          <p:nvPicPr>
            <p:cNvPr id="111" name="Google Shape;111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3265979" flipH="1">
              <a:off x="-3857051" y="-1508154"/>
              <a:ext cx="7463485" cy="4110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7315462" flipH="1">
              <a:off x="-3429477" y="-3757402"/>
              <a:ext cx="9144006" cy="609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32"/>
            <p:cNvPicPr preferRelativeResize="0"/>
            <p:nvPr/>
          </p:nvPicPr>
          <p:blipFill rotWithShape="1">
            <a:blip r:embed="rId5">
              <a:alphaModFix amt="50000"/>
            </a:blip>
            <a:srcRect/>
            <a:stretch/>
          </p:blipFill>
          <p:spPr>
            <a:xfrm rot="4712098" flipH="1">
              <a:off x="-4015211" y="744511"/>
              <a:ext cx="7779825" cy="568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32"/>
            <p:cNvPicPr preferRelativeResize="0"/>
            <p:nvPr/>
          </p:nvPicPr>
          <p:blipFill rotWithShape="1">
            <a:blip r:embed="rId6">
              <a:alphaModFix amt="35000"/>
            </a:blip>
            <a:srcRect l="-38" t="-2310" r="57761" b="62608"/>
            <a:stretch/>
          </p:blipFill>
          <p:spPr>
            <a:xfrm rot="-5400005" flipH="1">
              <a:off x="6892668" y="2436704"/>
              <a:ext cx="3726449" cy="2773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ata"/>
              <a:buNone/>
              <a:defRPr sz="30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  <a:defRPr sz="12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  <a:defRPr sz="12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■"/>
              <a:defRPr sz="12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  <a:defRPr sz="12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  <a:defRPr sz="12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■"/>
              <a:defRPr sz="12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●"/>
              <a:defRPr sz="12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○"/>
              <a:defRPr sz="12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hippori Antique"/>
              <a:buChar char="■"/>
              <a:defRPr sz="1200" b="0" i="0" u="none" strike="noStrike" cap="none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"/>
          <p:cNvSpPr txBox="1">
            <a:spLocks noGrp="1"/>
          </p:cNvSpPr>
          <p:nvPr>
            <p:ph type="ctrTitle"/>
          </p:nvPr>
        </p:nvSpPr>
        <p:spPr>
          <a:xfrm>
            <a:off x="330200" y="1287780"/>
            <a:ext cx="8383270" cy="91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000">
                <a:latin typeface="Arial"/>
                <a:ea typeface="Arial"/>
                <a:cs typeface="Arial"/>
                <a:sym typeface="Arial"/>
              </a:rPr>
              <a:t>KRAF THINK 2025 HACKATHON</a:t>
            </a:r>
            <a:endParaRPr sz="40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"/>
          <p:cNvSpPr txBox="1">
            <a:spLocks noGrp="1"/>
          </p:cNvSpPr>
          <p:nvPr>
            <p:ph type="subTitle" idx="1"/>
          </p:nvPr>
        </p:nvSpPr>
        <p:spPr>
          <a:xfrm>
            <a:off x="5308600" y="3208655"/>
            <a:ext cx="3784600" cy="186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1200" dirty="0"/>
              <a:t>Team Name  : </a:t>
            </a:r>
            <a:r>
              <a:rPr lang="en-GB" sz="1200" dirty="0" smtClean="0"/>
              <a:t> Quantum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lang="en-GB" sz="1200" dirty="0"/>
              <a:t>Team Leader Name : </a:t>
            </a:r>
            <a:r>
              <a:rPr lang="en-GB" sz="1200" dirty="0" err="1" smtClean="0"/>
              <a:t>Ayush</a:t>
            </a:r>
            <a:r>
              <a:rPr lang="en-GB" sz="1200" dirty="0" smtClean="0"/>
              <a:t> </a:t>
            </a:r>
            <a:r>
              <a:rPr lang="en-GB" sz="1200" dirty="0" err="1" smtClean="0"/>
              <a:t>Mahanta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</a:pPr>
            <a:r>
              <a:rPr lang="en-GB" sz="1200" dirty="0"/>
              <a:t>Team Members Name </a:t>
            </a:r>
            <a:r>
              <a:rPr lang="en-GB" sz="1200" dirty="0" smtClean="0"/>
              <a:t>: Nikhil Kumar Singh</a:t>
            </a:r>
          </a:p>
          <a:p>
            <a:pPr marL="45720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</a:pPr>
            <a:r>
              <a:rPr lang="en-GB" sz="1200" dirty="0" smtClean="0"/>
              <a:t>                                                  </a:t>
            </a:r>
            <a:r>
              <a:rPr lang="en-GB" sz="1200" dirty="0" err="1" smtClean="0"/>
              <a:t>Sejal</a:t>
            </a:r>
            <a:r>
              <a:rPr lang="en-GB" sz="1200" dirty="0" smtClean="0"/>
              <a:t> </a:t>
            </a:r>
            <a:r>
              <a:rPr lang="en-GB" sz="1200" dirty="0" err="1" smtClean="0"/>
              <a:t>Kumari</a:t>
            </a:r>
            <a:endParaRPr lang="en-GB" sz="1200" dirty="0"/>
          </a:p>
          <a:p>
            <a:pPr marL="457200" lvl="0" indent="-3048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</a:pPr>
            <a:r>
              <a:rPr lang="en-GB" sz="1200" dirty="0" smtClean="0"/>
              <a:t>                                                  Aditya Singh</a:t>
            </a:r>
            <a:endParaRPr sz="1200" dirty="0"/>
          </a:p>
        </p:txBody>
      </p:sp>
      <p:pic>
        <p:nvPicPr>
          <p:cNvPr id="271" name="Google Shape;271;p1" descr="k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4005" y="591820"/>
            <a:ext cx="3475355" cy="9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"/>
          <p:cNvSpPr txBox="1"/>
          <p:nvPr/>
        </p:nvSpPr>
        <p:spPr>
          <a:xfrm>
            <a:off x="756920" y="2247900"/>
            <a:ext cx="7630160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Empowering innovation, fostering collaboration, and transforming ideas into reality – join the </a:t>
            </a:r>
            <a:r>
              <a:rPr lang="en-GB" sz="1400" b="0" i="0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Kraf</a:t>
            </a:r>
            <a:r>
              <a:rPr lang="en-GB" sz="1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Think 2025 Hackathon revolution!</a:t>
            </a:r>
            <a:endParaRPr sz="1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" descr="k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2400" b="0">
                <a:latin typeface="Arial"/>
                <a:ea typeface="Arial"/>
                <a:cs typeface="Arial"/>
                <a:sym typeface="Arial"/>
              </a:rPr>
              <a:t>Target Audience &amp; Market Scope (If applicable)</a:t>
            </a:r>
            <a:endParaRPr sz="24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0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01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Audience: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College/University students (global market: 200M+ students).   </a:t>
            </a:r>
          </a:p>
          <a:p>
            <a:pPr marL="12001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Impact: Reduces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overspending by 40% through alerts and predictions.   </a:t>
            </a: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Partners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with food outlets, cafes, and stationary shops for discounts.   </a:t>
            </a:r>
          </a:p>
        </p:txBody>
      </p:sp>
      <p:pic>
        <p:nvPicPr>
          <p:cNvPr id="364" name="Google Shape;364;p10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0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1"/>
          <p:cNvSpPr txBox="1">
            <a:spLocks noGrp="1"/>
          </p:cNvSpPr>
          <p:nvPr>
            <p:ph type="title"/>
          </p:nvPr>
        </p:nvSpPr>
        <p:spPr>
          <a:xfrm>
            <a:off x="1950775" y="3128775"/>
            <a:ext cx="58476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Technology Stack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1"/>
          <p:cNvSpPr txBox="1">
            <a:spLocks noGrp="1"/>
          </p:cNvSpPr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11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1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Technology Stack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2"/>
          <p:cNvSpPr txBox="1">
            <a:spLocks noGrp="1"/>
          </p:cNvSpPr>
          <p:nvPr>
            <p:ph type="subTitle" idx="3"/>
          </p:nvPr>
        </p:nvSpPr>
        <p:spPr>
          <a:xfrm>
            <a:off x="668020" y="967800"/>
            <a:ext cx="72471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01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Frontend: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React Native (cross-platform app).   </a:t>
            </a:r>
          </a:p>
          <a:p>
            <a:pPr marL="12001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Backend: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Node.js, Firebase (real-time DB).   </a:t>
            </a:r>
          </a:p>
          <a:p>
            <a:pPr marL="12001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AI/ML: </a:t>
            </a:r>
            <a:r>
              <a:rPr lang="en-US" sz="1800" b="1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(predictive analytics).   </a:t>
            </a:r>
          </a:p>
          <a:p>
            <a:pPr marL="12001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Security: </a:t>
            </a:r>
            <a:r>
              <a:rPr lang="en-US" sz="1800" b="1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800" b="1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Hyperledger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), Biometric </a:t>
            </a: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Auth.</a:t>
            </a:r>
            <a:endParaRPr sz="18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12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2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0"/>
            <a:ext cx="15239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"/>
          <p:cNvSpPr txBox="1">
            <a:spLocks noGrp="1"/>
          </p:cNvSpPr>
          <p:nvPr>
            <p:ph type="title"/>
          </p:nvPr>
        </p:nvSpPr>
        <p:spPr>
          <a:xfrm>
            <a:off x="1950775" y="3054500"/>
            <a:ext cx="58476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Features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13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3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"/>
          <p:cNvSpPr txBox="1">
            <a:spLocks noGrp="1"/>
          </p:cNvSpPr>
          <p:nvPr>
            <p:ph type="title"/>
          </p:nvPr>
        </p:nvSpPr>
        <p:spPr>
          <a:xfrm>
            <a:off x="558075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Features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4"/>
          <p:cNvSpPr txBox="1">
            <a:spLocks noGrp="1"/>
          </p:cNvSpPr>
          <p:nvPr>
            <p:ph type="subTitle" idx="3"/>
          </p:nvPr>
        </p:nvSpPr>
        <p:spPr>
          <a:xfrm>
            <a:off x="-903287" y="468630"/>
            <a:ext cx="10047287" cy="467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AI-Powered Tracking: </a:t>
            </a: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Visual graphs, spending categories (good/bad).   </a:t>
            </a: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Student Discounts: </a:t>
            </a: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Token system + ID verification for partner outlets.   </a:t>
            </a: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Security: </a:t>
            </a: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Biometric, PIN, </a:t>
            </a:r>
            <a:r>
              <a:rPr lang="en-US" sz="1000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-encrypted logs.   </a:t>
            </a: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1000" dirty="0" err="1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Prebooking</a:t>
            </a: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Reserve meals/stationary in advance.   </a:t>
            </a: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Predictive Alerts: </a:t>
            </a: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Monthly budget forecasts + overspending notifications.   </a:t>
            </a:r>
            <a:endParaRPr lang="en-US" sz="1000" dirty="0" smtClean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6. Push Notification (Net Balance with cheesy lines)</a:t>
            </a: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7. Alert before useless expenditure if a useful one is already planned.</a:t>
            </a: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8. Share your analytical report on social media and download xml file for that report.</a:t>
            </a:r>
            <a:endParaRPr lang="en-US" sz="10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 Introduce reward points for staying within budget or achieving savings </a:t>
            </a: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goals.</a:t>
            </a: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10. Include </a:t>
            </a: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badges and levels to keep users motivated</a:t>
            </a: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11. Personalized spending insights and savings tips based on user behavior</a:t>
            </a: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371600"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12. Partnership with digital wallets or banks for seamless money transfers and bill payments</a:t>
            </a:r>
            <a:r>
              <a:rPr lang="en-US" sz="10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0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14" descr="k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4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>
            <a:spLocks noGrp="1"/>
          </p:cNvSpPr>
          <p:nvPr>
            <p:ph type="title"/>
          </p:nvPr>
        </p:nvSpPr>
        <p:spPr>
          <a:xfrm>
            <a:off x="695325" y="3128645"/>
            <a:ext cx="7782560" cy="82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Challenges &amp; Learnings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5"/>
          <p:cNvSpPr txBox="1">
            <a:spLocks noGrp="1"/>
          </p:cNvSpPr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15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5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Challenges &amp; Learnings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6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42900" algn="l">
              <a:lnSpc>
                <a:spcPct val="150000"/>
              </a:lnSpc>
              <a:buClr>
                <a:srgbClr val="18CB96"/>
              </a:buClr>
              <a:buSzPts val="1800"/>
              <a:buFont typeface="Arial"/>
              <a:buChar char="●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Challenges:   </a:t>
            </a:r>
            <a:endParaRPr lang="en-US" sz="18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>
              <a:lnSpc>
                <a:spcPct val="150000"/>
              </a:lnSpc>
              <a:buClr>
                <a:srgbClr val="18CB96"/>
              </a:buClr>
              <a:buSzPts val="1800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Integrating AI with real-time UPI data.   </a:t>
            </a:r>
          </a:p>
          <a:p>
            <a:pPr marL="114300" lvl="0" indent="0" algn="l">
              <a:lnSpc>
                <a:spcPct val="150000"/>
              </a:lnSpc>
              <a:buClr>
                <a:srgbClr val="18CB96"/>
              </a:buClr>
              <a:buSzPts val="1800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Balancing security (</a:t>
            </a:r>
            <a:r>
              <a:rPr lang="en-US" sz="1800" b="1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) with app speed.   </a:t>
            </a:r>
          </a:p>
          <a:p>
            <a:pPr lvl="0" indent="-342900" algn="l">
              <a:lnSpc>
                <a:spcPct val="150000"/>
              </a:lnSpc>
              <a:buClr>
                <a:srgbClr val="18CB96"/>
              </a:buClr>
              <a:buSzPts val="1800"/>
              <a:buFont typeface="Arial"/>
              <a:buChar char="●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Solutions:   </a:t>
            </a:r>
            <a:endParaRPr lang="en-US" sz="18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>
              <a:lnSpc>
                <a:spcPct val="150000"/>
              </a:lnSpc>
              <a:buClr>
                <a:srgbClr val="18CB96"/>
              </a:buClr>
              <a:buSzPts val="1800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 Used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lightweight ML models + optimized APIs.   </a:t>
            </a:r>
          </a:p>
          <a:p>
            <a:pPr marL="114300" lvl="0" indent="0" algn="l">
              <a:lnSpc>
                <a:spcPct val="150000"/>
              </a:lnSpc>
              <a:buClr>
                <a:srgbClr val="18CB96"/>
              </a:buClr>
              <a:buSzPts val="1800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Modular </a:t>
            </a:r>
            <a:r>
              <a:rPr lang="en-US" sz="1800" b="1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architecture.   </a:t>
            </a:r>
          </a:p>
          <a:p>
            <a:pPr lvl="0" indent="-342900" algn="l">
              <a:lnSpc>
                <a:spcPct val="150000"/>
              </a:lnSpc>
              <a:buClr>
                <a:srgbClr val="18CB96"/>
              </a:buClr>
              <a:buSzPts val="1800"/>
              <a:buFont typeface="Arial"/>
              <a:buChar char="●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Learnings: </a:t>
            </a:r>
          </a:p>
          <a:p>
            <a:pPr marL="114300" lvl="0" indent="0" algn="l">
              <a:lnSpc>
                <a:spcPct val="150000"/>
              </a:lnSpc>
              <a:buClr>
                <a:srgbClr val="18CB96"/>
              </a:buClr>
              <a:buSzPts val="1800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- User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simplicity &gt; feature overload.   </a:t>
            </a:r>
          </a:p>
        </p:txBody>
      </p:sp>
      <p:pic>
        <p:nvPicPr>
          <p:cNvPr id="418" name="Google Shape;418;p16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6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2071425" y="3128775"/>
            <a:ext cx="56172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Future Scope &amp; Next Steps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7"/>
          <p:cNvSpPr txBox="1">
            <a:spLocks noGrp="1"/>
          </p:cNvSpPr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7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7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"/>
          <p:cNvSpPr txBox="1">
            <a:spLocks noGrp="1"/>
          </p:cNvSpPr>
          <p:nvPr>
            <p:ph type="title"/>
          </p:nvPr>
        </p:nvSpPr>
        <p:spPr>
          <a:xfrm>
            <a:off x="674825" y="9334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Future Scope &amp; Next Steps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8"/>
          <p:cNvSpPr txBox="1">
            <a:spLocks noGrp="1"/>
          </p:cNvSpPr>
          <p:nvPr>
            <p:ph type="subTitle" idx="3"/>
          </p:nvPr>
        </p:nvSpPr>
        <p:spPr>
          <a:xfrm>
            <a:off x="-1193255" y="526415"/>
            <a:ext cx="9788615" cy="477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145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Scalability: </a:t>
            </a:r>
            <a:r>
              <a:rPr lang="en-US" sz="1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Expand to young professionals.   </a:t>
            </a:r>
          </a:p>
          <a:p>
            <a:pPr marL="21145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Enhancements:   </a:t>
            </a:r>
            <a:endParaRPr lang="en-US" sz="14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0" indent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- Voice-based expense logging.   </a:t>
            </a:r>
          </a:p>
          <a:p>
            <a:pPr marL="1828800" lvl="0" indent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- Investment advisory via AI.   </a:t>
            </a:r>
          </a:p>
          <a:p>
            <a:pPr marL="21145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Monetization: Premium </a:t>
            </a:r>
            <a:r>
              <a:rPr lang="en-US" sz="1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features + affiliate partnerships. </a:t>
            </a:r>
            <a:endParaRPr lang="en-US" sz="1400" dirty="0" smtClean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145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Provide information about ingredients and nutrition of already registered food outlets’ menu in the app. </a:t>
            </a:r>
          </a:p>
          <a:p>
            <a:pPr marL="2114550" lvl="0" indent="-28575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Web version or browser extension for desktop access</a:t>
            </a:r>
            <a:r>
              <a:rPr lang="en-US" sz="14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14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18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8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9"/>
          <p:cNvSpPr txBox="1">
            <a:spLocks noGrp="1"/>
          </p:cNvSpPr>
          <p:nvPr>
            <p:ph type="title"/>
          </p:nvPr>
        </p:nvSpPr>
        <p:spPr>
          <a:xfrm>
            <a:off x="2071425" y="3128775"/>
            <a:ext cx="56172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Conclusion &amp; Thank You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19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9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"/>
          <p:cNvSpPr txBox="1">
            <a:spLocks noGrp="1"/>
          </p:cNvSpPr>
          <p:nvPr>
            <p:ph type="title" idx="2"/>
          </p:nvPr>
        </p:nvSpPr>
        <p:spPr>
          <a:xfrm>
            <a:off x="1296938" y="1633294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01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"/>
          <p:cNvSpPr txBox="1">
            <a:spLocks noGrp="1"/>
          </p:cNvSpPr>
          <p:nvPr>
            <p:ph type="title" idx="3"/>
          </p:nvPr>
        </p:nvSpPr>
        <p:spPr>
          <a:xfrm>
            <a:off x="4806863" y="1633276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04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"/>
          <p:cNvSpPr txBox="1">
            <a:spLocks noGrp="1"/>
          </p:cNvSpPr>
          <p:nvPr>
            <p:ph type="title" idx="4"/>
          </p:nvPr>
        </p:nvSpPr>
        <p:spPr>
          <a:xfrm>
            <a:off x="1296938" y="2539473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02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"/>
          <p:cNvSpPr txBox="1">
            <a:spLocks noGrp="1"/>
          </p:cNvSpPr>
          <p:nvPr>
            <p:ph type="title" idx="5"/>
          </p:nvPr>
        </p:nvSpPr>
        <p:spPr>
          <a:xfrm>
            <a:off x="4806863" y="2539455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05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"/>
          <p:cNvSpPr txBox="1">
            <a:spLocks noGrp="1"/>
          </p:cNvSpPr>
          <p:nvPr>
            <p:ph type="title" idx="6"/>
          </p:nvPr>
        </p:nvSpPr>
        <p:spPr>
          <a:xfrm>
            <a:off x="1296938" y="3445634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03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"/>
          <p:cNvSpPr txBox="1">
            <a:spLocks noGrp="1"/>
          </p:cNvSpPr>
          <p:nvPr>
            <p:ph type="title" idx="7"/>
          </p:nvPr>
        </p:nvSpPr>
        <p:spPr>
          <a:xfrm>
            <a:off x="4806863" y="3445634"/>
            <a:ext cx="734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06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"/>
          <p:cNvSpPr txBox="1">
            <a:spLocks noGrp="1"/>
          </p:cNvSpPr>
          <p:nvPr>
            <p:ph type="subTitle" idx="1"/>
          </p:nvPr>
        </p:nvSpPr>
        <p:spPr>
          <a:xfrm>
            <a:off x="2031638" y="1633285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Cover Slide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"/>
          <p:cNvSpPr txBox="1">
            <a:spLocks noGrp="1"/>
          </p:cNvSpPr>
          <p:nvPr>
            <p:ph type="subTitle" idx="8"/>
          </p:nvPr>
        </p:nvSpPr>
        <p:spPr>
          <a:xfrm>
            <a:off x="2031638" y="2539460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Content creation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"/>
          <p:cNvSpPr txBox="1">
            <a:spLocks noGrp="1"/>
          </p:cNvSpPr>
          <p:nvPr>
            <p:ph type="subTitle" idx="9"/>
          </p:nvPr>
        </p:nvSpPr>
        <p:spPr>
          <a:xfrm>
            <a:off x="2031638" y="3445634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Review and editing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"/>
          <p:cNvSpPr txBox="1">
            <a:spLocks noGrp="1"/>
          </p:cNvSpPr>
          <p:nvPr>
            <p:ph type="subTitle" idx="13"/>
          </p:nvPr>
        </p:nvSpPr>
        <p:spPr>
          <a:xfrm>
            <a:off x="5541563" y="1633285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Scheduling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"/>
          <p:cNvSpPr txBox="1">
            <a:spLocks noGrp="1"/>
          </p:cNvSpPr>
          <p:nvPr>
            <p:ph type="subTitle" idx="14"/>
          </p:nvPr>
        </p:nvSpPr>
        <p:spPr>
          <a:xfrm>
            <a:off x="5541563" y="2539464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Format and design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"/>
          <p:cNvSpPr txBox="1">
            <a:spLocks noGrp="1"/>
          </p:cNvSpPr>
          <p:nvPr>
            <p:ph type="subTitle" idx="15"/>
          </p:nvPr>
        </p:nvSpPr>
        <p:spPr>
          <a:xfrm>
            <a:off x="5541563" y="3445644"/>
            <a:ext cx="23055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b="0">
                <a:latin typeface="Arial"/>
                <a:ea typeface="Arial"/>
                <a:cs typeface="Arial"/>
                <a:sym typeface="Arial"/>
              </a:rPr>
              <a:t>Final review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Conclusion &amp; Thank You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0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 algn="l">
              <a:lnSpc>
                <a:spcPct val="150000"/>
              </a:lnSpc>
              <a:spcBef>
                <a:spcPts val="1000"/>
              </a:spcBef>
            </a:pP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AI-powered expense tracker for students: smart budgeting, predictive alerts, and exclusive discounts. Secure, visual, and student-focused—revolutionizing financial wellness</a:t>
            </a: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b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PS:- Team Quantum</a:t>
            </a:r>
            <a:endParaRPr sz="18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endParaRPr sz="18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20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0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2"/>
          <p:cNvSpPr txBox="1">
            <a:spLocks noGrp="1"/>
          </p:cNvSpPr>
          <p:nvPr>
            <p:ph type="subTitle" idx="3"/>
          </p:nvPr>
        </p:nvSpPr>
        <p:spPr>
          <a:xfrm>
            <a:off x="948450" y="640500"/>
            <a:ext cx="7247100" cy="38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4800" dirty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🎉 </a:t>
            </a:r>
            <a:r>
              <a:rPr lang="en-GB" sz="4800" b="1" dirty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r>
              <a:rPr lang="en-GB" sz="4800" dirty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4800" dirty="0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🎉</a:t>
            </a:r>
            <a:endParaRPr sz="4800" dirty="0">
              <a:solidFill>
                <a:srgbClr val="18CB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22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2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"/>
          <p:cNvSpPr txBox="1">
            <a:spLocks noGrp="1"/>
          </p:cNvSpPr>
          <p:nvPr>
            <p:ph type="title"/>
          </p:nvPr>
        </p:nvSpPr>
        <p:spPr>
          <a:xfrm>
            <a:off x="3330575" y="3082290"/>
            <a:ext cx="4467860" cy="86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Cover Letter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"/>
          <p:cNvSpPr txBox="1">
            <a:spLocks noGrp="1"/>
          </p:cNvSpPr>
          <p:nvPr>
            <p:ph type="title" idx="2"/>
          </p:nvPr>
        </p:nvSpPr>
        <p:spPr>
          <a:xfrm>
            <a:off x="6537325" y="2255520"/>
            <a:ext cx="1261110" cy="10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Cover Letter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/>
              <a:buChar char="●"/>
            </a:pPr>
            <a:endParaRPr sz="1800" dirty="0">
              <a:solidFill>
                <a:srgbClr val="18CB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/>
              <a:buChar char="●"/>
            </a:pPr>
            <a:r>
              <a:rPr lang="en-GB" sz="1800" dirty="0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Quantum – </a:t>
            </a:r>
            <a:r>
              <a:rPr lang="en-GB" sz="1800" dirty="0" err="1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Ayush</a:t>
            </a:r>
            <a:r>
              <a:rPr lang="en-GB" sz="1800" dirty="0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Mahanta</a:t>
            </a:r>
            <a:r>
              <a:rPr lang="en-GB" sz="1800" dirty="0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 , Nikhil Kumar Singh , </a:t>
            </a:r>
            <a:r>
              <a:rPr lang="en-GB" sz="1800" dirty="0" err="1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Sejal</a:t>
            </a:r>
            <a:r>
              <a:rPr lang="en-GB" sz="1800" dirty="0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Kumari</a:t>
            </a:r>
            <a:r>
              <a:rPr lang="en-GB" sz="1800" dirty="0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 , Aditya Singh</a:t>
            </a:r>
            <a:endParaRPr sz="1800" dirty="0">
              <a:solidFill>
                <a:srgbClr val="18CB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8CB96"/>
              </a:buClr>
              <a:buSzPts val="1800"/>
              <a:buFont typeface="Times New Roman"/>
              <a:buChar char="●"/>
            </a:pPr>
            <a:r>
              <a:rPr lang="en-GB" sz="1800" dirty="0" err="1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Kraf</a:t>
            </a:r>
            <a:r>
              <a:rPr lang="en-GB" sz="1800" dirty="0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Think </a:t>
            </a:r>
            <a:r>
              <a:rPr lang="en-GB" sz="1800" dirty="0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800" dirty="0">
              <a:solidFill>
                <a:srgbClr val="18CB9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18CB96"/>
              </a:buClr>
              <a:buSzPts val="1800"/>
              <a:buFont typeface="Times New Roman"/>
              <a:buChar char="●"/>
            </a:pPr>
            <a:r>
              <a:rPr lang="en-GB" sz="1800" dirty="0" smtClean="0">
                <a:solidFill>
                  <a:srgbClr val="18CB96"/>
                </a:solidFill>
                <a:latin typeface="Arial"/>
                <a:ea typeface="Arial"/>
                <a:cs typeface="Arial"/>
                <a:sym typeface="Arial"/>
              </a:rPr>
              <a:t>24-02-2025 </a:t>
            </a:r>
            <a:endParaRPr sz="1800" dirty="0">
              <a:solidFill>
                <a:srgbClr val="18CB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"/>
          <p:cNvSpPr txBox="1">
            <a:spLocks noGrp="1"/>
          </p:cNvSpPr>
          <p:nvPr>
            <p:ph type="title"/>
          </p:nvPr>
        </p:nvSpPr>
        <p:spPr>
          <a:xfrm>
            <a:off x="1007110" y="3082290"/>
            <a:ext cx="6791325" cy="86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 idx="2"/>
          </p:nvPr>
        </p:nvSpPr>
        <p:spPr>
          <a:xfrm>
            <a:off x="6533515" y="2255520"/>
            <a:ext cx="1264920" cy="10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5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3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Problem: </a:t>
            </a:r>
            <a:r>
              <a:rPr lang="en-US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Students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struggle with overspending, lack budgeting tools, and face financial stress.   </a:t>
            </a:r>
          </a:p>
          <a:p>
            <a:pPr marL="742950" lvl="0" indent="-285750" algn="l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Importance: </a:t>
            </a:r>
            <a:r>
              <a:rPr lang="en-US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78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% of students report financial anxiety due to poor expense management (example stat).   </a:t>
            </a:r>
            <a:endParaRPr lang="en-US" sz="1800" b="1" dirty="0" smtClean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0" algn="l">
              <a:spcBef>
                <a:spcPts val="1000"/>
              </a:spcBef>
              <a:spcAft>
                <a:spcPts val="1000"/>
              </a:spcAft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No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centralized platform for student discounts + </a:t>
            </a: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	       	expense tracking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   </a:t>
            </a:r>
            <a:endParaRPr lang="en-US" sz="1800" b="1" dirty="0" smtClean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0" indent="-285750" algn="l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Social Impact: </a:t>
            </a:r>
            <a:r>
              <a:rPr lang="en-US" sz="18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800" b="1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Promotes </a:t>
            </a: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financial literacy and reduces debt.   </a:t>
            </a:r>
          </a:p>
          <a:p>
            <a:pPr marL="742950" lvl="0" indent="-285750" algn="l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0" indent="-285750" algn="l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6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"/>
          <p:cNvSpPr txBox="1">
            <a:spLocks noGrp="1"/>
          </p:cNvSpPr>
          <p:nvPr>
            <p:ph type="title"/>
          </p:nvPr>
        </p:nvSpPr>
        <p:spPr>
          <a:xfrm>
            <a:off x="1950725" y="3082375"/>
            <a:ext cx="5847600" cy="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Solution 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7"/>
          <p:cNvSpPr txBox="1">
            <a:spLocks noGrp="1"/>
          </p:cNvSpPr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7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7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Solution 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8"/>
          <p:cNvSpPr txBox="1">
            <a:spLocks noGrp="1"/>
          </p:cNvSpPr>
          <p:nvPr>
            <p:ph type="subTitle" idx="3"/>
          </p:nvPr>
        </p:nvSpPr>
        <p:spPr>
          <a:xfrm>
            <a:off x="720000" y="1450400"/>
            <a:ext cx="72471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AI-driven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app for expense tracking, predictive budgeting, and student-exclusive discounts</a:t>
            </a: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742950" lvl="0" indent="-285750" algn="l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How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It </a:t>
            </a: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Works: Tracks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transactions via </a:t>
            </a: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UPI and transaction SMS,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categorizes spending, and predicts future </a:t>
            </a: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expenses. Secured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via </a:t>
            </a:r>
            <a:r>
              <a:rPr lang="en-US" sz="1800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+ biometrics.   </a:t>
            </a:r>
            <a:endParaRPr lang="en-US" sz="1800" dirty="0" smtClean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0" indent="-285750" algn="l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Unique Value: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Combines AI analytics, </a:t>
            </a:r>
            <a:r>
              <a:rPr lang="en-US" sz="1800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blockchain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security, and student ID-based discounts. </a:t>
            </a:r>
            <a:endParaRPr sz="18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8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8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"/>
          <p:cNvSpPr txBox="1">
            <a:spLocks noGrp="1"/>
          </p:cNvSpPr>
          <p:nvPr>
            <p:ph type="title"/>
          </p:nvPr>
        </p:nvSpPr>
        <p:spPr>
          <a:xfrm>
            <a:off x="1950725" y="3082375"/>
            <a:ext cx="5847600" cy="10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 sz="3000">
                <a:latin typeface="Arial"/>
                <a:ea typeface="Arial"/>
                <a:cs typeface="Arial"/>
                <a:sym typeface="Arial"/>
              </a:rPr>
              <a:t>Target Audience &amp; Market Scope (If applicable)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9"/>
          <p:cNvSpPr txBox="1">
            <a:spLocks noGrp="1"/>
          </p:cNvSpPr>
          <p:nvPr>
            <p:ph type="title" idx="2"/>
          </p:nvPr>
        </p:nvSpPr>
        <p:spPr>
          <a:xfrm>
            <a:off x="6708475" y="2255322"/>
            <a:ext cx="10899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GB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9" descr="k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45" y="4768215"/>
            <a:ext cx="1149350" cy="30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5215" y="93345"/>
            <a:ext cx="283845" cy="262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9" descr="aitt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2290" y="35560"/>
            <a:ext cx="433070" cy="43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esthetic Tech Style Social Media Strategy by Slidesgo">
  <a:themeElements>
    <a:clrScheme name="Simple Light">
      <a:dk1>
        <a:srgbClr val="FFFFFF"/>
      </a:dk1>
      <a:lt1>
        <a:srgbClr val="00154E"/>
      </a:lt1>
      <a:dk2>
        <a:srgbClr val="6FDBF3"/>
      </a:dk2>
      <a:lt2>
        <a:srgbClr val="1A1DFE"/>
      </a:lt2>
      <a:accent1>
        <a:srgbClr val="E2C9F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614</Words>
  <Application>Microsoft Office PowerPoint</Application>
  <PresentationFormat>On-screen Show (16:9)</PresentationFormat>
  <Paragraphs>95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Times New Roman</vt:lpstr>
      <vt:lpstr>Shippori Antique</vt:lpstr>
      <vt:lpstr>Alata</vt:lpstr>
      <vt:lpstr>Nunito Light</vt:lpstr>
      <vt:lpstr>Aesthetic Tech Style Social Media Strategy by Slidesgo</vt:lpstr>
      <vt:lpstr>KRAF THINK 2025 HACKATHON</vt:lpstr>
      <vt:lpstr>Table of contents</vt:lpstr>
      <vt:lpstr>Cover Letter</vt:lpstr>
      <vt:lpstr>Cover Letter</vt:lpstr>
      <vt:lpstr>Problem Statement</vt:lpstr>
      <vt:lpstr>Problem Statement</vt:lpstr>
      <vt:lpstr>Solution Overview</vt:lpstr>
      <vt:lpstr>Solution Overview</vt:lpstr>
      <vt:lpstr>Target Audience &amp; Market Scope (If applicable)</vt:lpstr>
      <vt:lpstr>Target Audience &amp; Market Scope (If applicable)</vt:lpstr>
      <vt:lpstr>Technology Stack</vt:lpstr>
      <vt:lpstr>Technology Stack</vt:lpstr>
      <vt:lpstr> Features</vt:lpstr>
      <vt:lpstr>Features</vt:lpstr>
      <vt:lpstr>Challenges &amp; Learnings</vt:lpstr>
      <vt:lpstr>Challenges &amp; Learnings</vt:lpstr>
      <vt:lpstr>Future Scope &amp; Next Steps</vt:lpstr>
      <vt:lpstr>Future Scope &amp; Next Steps</vt:lpstr>
      <vt:lpstr>Conclusion &amp; Thank You</vt:lpstr>
      <vt:lpstr>Conclusion &amp; Thank You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KRAF THINK 2025 HACKATHON</dc:title>
  <dc:creator>Lenovo</dc:creator>
  <cp:lastModifiedBy>Lenovo</cp:lastModifiedBy>
  <cp:revision>13</cp:revision>
  <dcterms:created xsi:type="dcterms:W3CDTF">2025-02-19T18:04:34Z</dcterms:created>
  <dcterms:modified xsi:type="dcterms:W3CDTF">2025-02-23T20:21:13Z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301EE4C4A9FB7868321DB6679B70512A_43</vt:lpwstr>
  </property>
  <property fmtid="{D5CDD505-2E9C-101B-9397-08002B2CF9AE}" pid="3" name="KSOProductBuildVer">
    <vt:lpwstr>1033-6.11.0.8608</vt:lpwstr>
  </property>
</Properties>
</file>